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8" r:id="rId3"/>
    <p:sldId id="371" r:id="rId4"/>
    <p:sldId id="312" r:id="rId5"/>
    <p:sldId id="372" r:id="rId6"/>
    <p:sldId id="259" r:id="rId7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ha Saavedra" initials="MS" lastIdx="13" clrIdx="0"/>
  <p:cmAuthor id="2" name="YANETH ROMERO COCA" initials="YRC" lastIdx="5" clrIdx="1"/>
  <p:cmAuthor id="3" name="ROMERO COCA YANETH" initials="RCY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00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10" autoAdjust="0"/>
    <p:restoredTop sz="96272" autoAdjust="0"/>
  </p:normalViewPr>
  <p:slideViewPr>
    <p:cSldViewPr snapToGrid="0" snapToObjects="1">
      <p:cViewPr>
        <p:scale>
          <a:sx n="150" d="100"/>
          <a:sy n="150" d="100"/>
        </p:scale>
        <p:origin x="144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9B335D-84D9-4CD4-8085-202B6B2EEA45}" type="doc">
      <dgm:prSet loTypeId="urn:microsoft.com/office/officeart/2005/8/layout/hProcess6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114075B-1C3F-4638-ACD8-F62E37DB7364}">
      <dgm:prSet phldrT="[Texto]" custT="1"/>
      <dgm:spPr>
        <a:solidFill>
          <a:srgbClr val="0070C0"/>
        </a:solidFill>
        <a:ln w="38100">
          <a:solidFill>
            <a:schemeClr val="bg1"/>
          </a:solidFill>
        </a:ln>
      </dgm:spPr>
      <dgm:t>
        <a:bodyPr/>
        <a:lstStyle/>
        <a:p>
          <a:r>
            <a:rPr lang="es-ES" sz="4800" b="1" dirty="0"/>
            <a:t>1</a:t>
          </a:r>
        </a:p>
      </dgm:t>
    </dgm:pt>
    <dgm:pt modelId="{163044FF-AE2E-4C01-8392-5C20AD0E1379}" type="parTrans" cxnId="{37FFE566-AF51-4C0F-A16D-D0EA613B1B6A}">
      <dgm:prSet/>
      <dgm:spPr/>
      <dgm:t>
        <a:bodyPr/>
        <a:lstStyle/>
        <a:p>
          <a:endParaRPr lang="es-ES"/>
        </a:p>
      </dgm:t>
    </dgm:pt>
    <dgm:pt modelId="{5279F81F-0540-428B-B614-41EC4022E9D8}" type="sibTrans" cxnId="{37FFE566-AF51-4C0F-A16D-D0EA613B1B6A}">
      <dgm:prSet/>
      <dgm:spPr/>
      <dgm:t>
        <a:bodyPr/>
        <a:lstStyle/>
        <a:p>
          <a:endParaRPr lang="es-ES"/>
        </a:p>
      </dgm:t>
    </dgm:pt>
    <dgm:pt modelId="{A14A8554-5DE9-42FB-98EB-A03AD49A3B01}">
      <dgm:prSet phldrT="[Texto]" custT="1"/>
      <dgm:spPr>
        <a:solidFill>
          <a:schemeClr val="bg1">
            <a:alpha val="90000"/>
          </a:schemeClr>
        </a:solidFill>
      </dgm:spPr>
      <dgm:t>
        <a:bodyPr/>
        <a:lstStyle/>
        <a:p>
          <a:endParaRPr lang="es-ES" sz="1600" b="1" dirty="0"/>
        </a:p>
        <a:p>
          <a:r>
            <a:rPr lang="es-ES" sz="1800" b="1" dirty="0">
              <a:latin typeface="+mn-lt"/>
            </a:rPr>
            <a:t> </a:t>
          </a:r>
          <a:r>
            <a:rPr lang="es-ES" sz="1750" b="1" dirty="0">
              <a:latin typeface="+mn-lt"/>
            </a:rPr>
            <a:t>TEXTO</a:t>
          </a:r>
          <a:endParaRPr lang="es-ES" sz="1400" b="1" dirty="0">
            <a:solidFill>
              <a:schemeClr val="bg2">
                <a:lumMod val="10000"/>
              </a:schemeClr>
            </a:solidFill>
            <a:latin typeface="+mn-lt"/>
          </a:endParaRPr>
        </a:p>
        <a:p>
          <a:endParaRPr lang="es-ES" sz="1600" b="1" dirty="0"/>
        </a:p>
      </dgm:t>
    </dgm:pt>
    <dgm:pt modelId="{75E4F7EB-11E2-42EA-A29C-CD571D34C7FA}" type="parTrans" cxnId="{4B2159B2-9E1B-4732-89AB-DBA30F1C8115}">
      <dgm:prSet/>
      <dgm:spPr/>
      <dgm:t>
        <a:bodyPr/>
        <a:lstStyle/>
        <a:p>
          <a:endParaRPr lang="es-ES"/>
        </a:p>
      </dgm:t>
    </dgm:pt>
    <dgm:pt modelId="{CB8805F9-FA7D-4B56-8907-32727A99B2F8}" type="sibTrans" cxnId="{4B2159B2-9E1B-4732-89AB-DBA30F1C8115}">
      <dgm:prSet/>
      <dgm:spPr/>
      <dgm:t>
        <a:bodyPr/>
        <a:lstStyle/>
        <a:p>
          <a:endParaRPr lang="es-ES"/>
        </a:p>
      </dgm:t>
    </dgm:pt>
    <dgm:pt modelId="{7B59F6CB-A39E-4BF8-8EC5-D2CE5854ED61}">
      <dgm:prSet phldrT="[Texto]" custT="1"/>
      <dgm:spPr>
        <a:solidFill>
          <a:srgbClr val="00B050"/>
        </a:solidFill>
        <a:ln w="38100">
          <a:solidFill>
            <a:schemeClr val="bg1"/>
          </a:solidFill>
        </a:ln>
      </dgm:spPr>
      <dgm:t>
        <a:bodyPr/>
        <a:lstStyle/>
        <a:p>
          <a:r>
            <a:rPr lang="es-ES" sz="4800" b="1" dirty="0"/>
            <a:t>2</a:t>
          </a:r>
        </a:p>
      </dgm:t>
    </dgm:pt>
    <dgm:pt modelId="{40AFE9FD-F9A3-4D00-883B-0CD8E3853F33}" type="parTrans" cxnId="{D1D1F75F-F9FE-4A5B-8CFD-108663509176}">
      <dgm:prSet/>
      <dgm:spPr/>
      <dgm:t>
        <a:bodyPr/>
        <a:lstStyle/>
        <a:p>
          <a:endParaRPr lang="es-ES"/>
        </a:p>
      </dgm:t>
    </dgm:pt>
    <dgm:pt modelId="{9596063C-9642-4486-AFBD-15781C409489}" type="sibTrans" cxnId="{D1D1F75F-F9FE-4A5B-8CFD-108663509176}">
      <dgm:prSet/>
      <dgm:spPr/>
      <dgm:t>
        <a:bodyPr/>
        <a:lstStyle/>
        <a:p>
          <a:endParaRPr lang="es-ES"/>
        </a:p>
      </dgm:t>
    </dgm:pt>
    <dgm:pt modelId="{FF369CCC-5ADF-4074-8192-DAED58254D1A}">
      <dgm:prSet phldrT="[Texto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ES" sz="1800" b="1" dirty="0">
              <a:latin typeface="+mn-lt"/>
            </a:rPr>
            <a:t> TEXTO</a:t>
          </a:r>
          <a:endParaRPr lang="es-ES" sz="1400" b="1" dirty="0">
            <a:solidFill>
              <a:schemeClr val="tx1"/>
            </a:solidFill>
            <a:latin typeface="+mn-lt"/>
          </a:endParaRPr>
        </a:p>
      </dgm:t>
    </dgm:pt>
    <dgm:pt modelId="{307A5732-C97C-4499-B1CF-0AE7097995CC}" type="parTrans" cxnId="{6ACAF728-F136-45B3-938B-000D3B672366}">
      <dgm:prSet/>
      <dgm:spPr/>
      <dgm:t>
        <a:bodyPr/>
        <a:lstStyle/>
        <a:p>
          <a:endParaRPr lang="es-ES"/>
        </a:p>
      </dgm:t>
    </dgm:pt>
    <dgm:pt modelId="{C3A95261-0ADB-4BC6-AF2C-0261585DAEEA}" type="sibTrans" cxnId="{6ACAF728-F136-45B3-938B-000D3B672366}">
      <dgm:prSet/>
      <dgm:spPr/>
      <dgm:t>
        <a:bodyPr/>
        <a:lstStyle/>
        <a:p>
          <a:endParaRPr lang="es-ES"/>
        </a:p>
      </dgm:t>
    </dgm:pt>
    <dgm:pt modelId="{4E24AA7F-AE7C-4CEE-B0CD-0E0F895BF515}">
      <dgm:prSet phldrT="[Texto]" custT="1"/>
      <dgm:spPr>
        <a:solidFill>
          <a:srgbClr val="FF9900"/>
        </a:solidFill>
        <a:ln w="38100">
          <a:solidFill>
            <a:schemeClr val="bg1"/>
          </a:solidFill>
        </a:ln>
      </dgm:spPr>
      <dgm:t>
        <a:bodyPr/>
        <a:lstStyle/>
        <a:p>
          <a:r>
            <a:rPr lang="es-ES" sz="4800" b="1" dirty="0">
              <a:solidFill>
                <a:schemeClr val="bg1"/>
              </a:solidFill>
            </a:rPr>
            <a:t>3</a:t>
          </a:r>
        </a:p>
      </dgm:t>
    </dgm:pt>
    <dgm:pt modelId="{E2E04B7A-15A1-4B42-971D-FD55E3068254}" type="parTrans" cxnId="{796BFA8A-AF10-40A8-A2BF-3CE3618BF4B8}">
      <dgm:prSet/>
      <dgm:spPr/>
      <dgm:t>
        <a:bodyPr/>
        <a:lstStyle/>
        <a:p>
          <a:endParaRPr lang="es-ES"/>
        </a:p>
      </dgm:t>
    </dgm:pt>
    <dgm:pt modelId="{D737F62C-43C7-49D5-8BC5-664F1E7F3AF9}" type="sibTrans" cxnId="{796BFA8A-AF10-40A8-A2BF-3CE3618BF4B8}">
      <dgm:prSet/>
      <dgm:spPr/>
      <dgm:t>
        <a:bodyPr/>
        <a:lstStyle/>
        <a:p>
          <a:endParaRPr lang="es-ES"/>
        </a:p>
      </dgm:t>
    </dgm:pt>
    <dgm:pt modelId="{92DE971C-90B8-43BC-AC43-09AE6C6C324E}">
      <dgm:prSet phldrT="[Texto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ES" sz="1800" b="1" dirty="0">
              <a:latin typeface="+mn-lt"/>
            </a:rPr>
            <a:t>  TEXTO</a:t>
          </a:r>
          <a:endParaRPr lang="es-ES" sz="1400" b="1" dirty="0">
            <a:solidFill>
              <a:schemeClr val="tx1"/>
            </a:solidFill>
            <a:latin typeface="+mn-lt"/>
          </a:endParaRPr>
        </a:p>
      </dgm:t>
    </dgm:pt>
    <dgm:pt modelId="{579DF810-4843-4A73-A4E6-767307377083}" type="parTrans" cxnId="{BD02E991-C8D0-4116-A6D5-2475A0C91426}">
      <dgm:prSet/>
      <dgm:spPr/>
      <dgm:t>
        <a:bodyPr/>
        <a:lstStyle/>
        <a:p>
          <a:endParaRPr lang="es-ES"/>
        </a:p>
      </dgm:t>
    </dgm:pt>
    <dgm:pt modelId="{5920AFAE-C601-4083-A5FA-0D6100EFFD3E}" type="sibTrans" cxnId="{BD02E991-C8D0-4116-A6D5-2475A0C91426}">
      <dgm:prSet/>
      <dgm:spPr/>
      <dgm:t>
        <a:bodyPr/>
        <a:lstStyle/>
        <a:p>
          <a:endParaRPr lang="es-ES"/>
        </a:p>
      </dgm:t>
    </dgm:pt>
    <dgm:pt modelId="{40791D5E-9AF5-4349-BBBB-F2BC3CF75BB4}" type="pres">
      <dgm:prSet presAssocID="{319B335D-84D9-4CD4-8085-202B6B2EEA45}" presName="theList" presStyleCnt="0">
        <dgm:presLayoutVars>
          <dgm:dir/>
          <dgm:animLvl val="lvl"/>
          <dgm:resizeHandles val="exact"/>
        </dgm:presLayoutVars>
      </dgm:prSet>
      <dgm:spPr/>
    </dgm:pt>
    <dgm:pt modelId="{7848B1DD-B480-4BAB-BA65-0D541B989C8A}" type="pres">
      <dgm:prSet presAssocID="{F114075B-1C3F-4638-ACD8-F62E37DB7364}" presName="compNode" presStyleCnt="0"/>
      <dgm:spPr/>
    </dgm:pt>
    <dgm:pt modelId="{C90D9196-2186-4789-8C6F-B0DE13323700}" type="pres">
      <dgm:prSet presAssocID="{F114075B-1C3F-4638-ACD8-F62E37DB7364}" presName="noGeometry" presStyleCnt="0"/>
      <dgm:spPr/>
    </dgm:pt>
    <dgm:pt modelId="{FE233E71-5716-4E15-9591-93BF06850C7F}" type="pres">
      <dgm:prSet presAssocID="{F114075B-1C3F-4638-ACD8-F62E37DB7364}" presName="childTextVisible" presStyleLbl="bgAccFollowNode1" presStyleIdx="0" presStyleCnt="3" custScaleX="142356">
        <dgm:presLayoutVars>
          <dgm:bulletEnabled val="1"/>
        </dgm:presLayoutVars>
      </dgm:prSet>
      <dgm:spPr/>
    </dgm:pt>
    <dgm:pt modelId="{C5FD9E94-1F8F-4F86-997D-A8A47912B071}" type="pres">
      <dgm:prSet presAssocID="{F114075B-1C3F-4638-ACD8-F62E37DB7364}" presName="childTextHidden" presStyleLbl="bgAccFollowNode1" presStyleIdx="0" presStyleCnt="3"/>
      <dgm:spPr/>
    </dgm:pt>
    <dgm:pt modelId="{814A1922-AB63-404E-BA55-81DE5DFC9600}" type="pres">
      <dgm:prSet presAssocID="{F114075B-1C3F-4638-ACD8-F62E37DB7364}" presName="parentText" presStyleLbl="node1" presStyleIdx="0" presStyleCnt="3" custScaleX="86324" custScaleY="89534" custLinFactNeighborX="-1342">
        <dgm:presLayoutVars>
          <dgm:chMax val="1"/>
          <dgm:bulletEnabled val="1"/>
        </dgm:presLayoutVars>
      </dgm:prSet>
      <dgm:spPr/>
    </dgm:pt>
    <dgm:pt modelId="{DEDE9650-3C7B-47CF-96EF-A3D64270E475}" type="pres">
      <dgm:prSet presAssocID="{F114075B-1C3F-4638-ACD8-F62E37DB7364}" presName="aSpace" presStyleCnt="0"/>
      <dgm:spPr/>
    </dgm:pt>
    <dgm:pt modelId="{A14930ED-A29C-464C-978E-F4049D2C82FB}" type="pres">
      <dgm:prSet presAssocID="{7B59F6CB-A39E-4BF8-8EC5-D2CE5854ED61}" presName="compNode" presStyleCnt="0"/>
      <dgm:spPr/>
    </dgm:pt>
    <dgm:pt modelId="{4D7988CA-B796-4E7D-B311-5B3FED1879A4}" type="pres">
      <dgm:prSet presAssocID="{7B59F6CB-A39E-4BF8-8EC5-D2CE5854ED61}" presName="noGeometry" presStyleCnt="0"/>
      <dgm:spPr/>
    </dgm:pt>
    <dgm:pt modelId="{6DFCCCEF-0E1D-4C3C-9E63-44201F1163EB}" type="pres">
      <dgm:prSet presAssocID="{7B59F6CB-A39E-4BF8-8EC5-D2CE5854ED61}" presName="childTextVisible" presStyleLbl="bgAccFollowNode1" presStyleIdx="1" presStyleCnt="3" custScaleX="137935">
        <dgm:presLayoutVars>
          <dgm:bulletEnabled val="1"/>
        </dgm:presLayoutVars>
      </dgm:prSet>
      <dgm:spPr/>
    </dgm:pt>
    <dgm:pt modelId="{4A5470B5-0DC4-48EE-8B9F-B1EA9F6A6CF6}" type="pres">
      <dgm:prSet presAssocID="{7B59F6CB-A39E-4BF8-8EC5-D2CE5854ED61}" presName="childTextHidden" presStyleLbl="bgAccFollowNode1" presStyleIdx="1" presStyleCnt="3"/>
      <dgm:spPr/>
    </dgm:pt>
    <dgm:pt modelId="{3E9E9364-1764-4CDD-8D15-FA727183A4FB}" type="pres">
      <dgm:prSet presAssocID="{7B59F6CB-A39E-4BF8-8EC5-D2CE5854ED61}" presName="parentText" presStyleLbl="node1" presStyleIdx="1" presStyleCnt="3" custScaleX="85258" custScaleY="83573">
        <dgm:presLayoutVars>
          <dgm:chMax val="1"/>
          <dgm:bulletEnabled val="1"/>
        </dgm:presLayoutVars>
      </dgm:prSet>
      <dgm:spPr/>
    </dgm:pt>
    <dgm:pt modelId="{04238140-0C11-45EB-9290-639DCA24F4E3}" type="pres">
      <dgm:prSet presAssocID="{7B59F6CB-A39E-4BF8-8EC5-D2CE5854ED61}" presName="aSpace" presStyleCnt="0"/>
      <dgm:spPr/>
    </dgm:pt>
    <dgm:pt modelId="{D86877BE-25C4-4360-A013-07A47DF806BB}" type="pres">
      <dgm:prSet presAssocID="{4E24AA7F-AE7C-4CEE-B0CD-0E0F895BF515}" presName="compNode" presStyleCnt="0"/>
      <dgm:spPr/>
    </dgm:pt>
    <dgm:pt modelId="{9B6EF2BC-459B-4DE7-B6A1-78DB274FFC7D}" type="pres">
      <dgm:prSet presAssocID="{4E24AA7F-AE7C-4CEE-B0CD-0E0F895BF515}" presName="noGeometry" presStyleCnt="0"/>
      <dgm:spPr/>
    </dgm:pt>
    <dgm:pt modelId="{EA72BC3B-76D8-45FE-900A-859AFF9F5DE3}" type="pres">
      <dgm:prSet presAssocID="{4E24AA7F-AE7C-4CEE-B0CD-0E0F895BF515}" presName="childTextVisible" presStyleLbl="bgAccFollowNode1" presStyleIdx="2" presStyleCnt="3" custScaleX="138913" custLinFactNeighborX="225" custLinFactNeighborY="958">
        <dgm:presLayoutVars>
          <dgm:bulletEnabled val="1"/>
        </dgm:presLayoutVars>
      </dgm:prSet>
      <dgm:spPr/>
    </dgm:pt>
    <dgm:pt modelId="{57DEF0FC-FE47-40D2-AB0C-3EF779F99DC0}" type="pres">
      <dgm:prSet presAssocID="{4E24AA7F-AE7C-4CEE-B0CD-0E0F895BF515}" presName="childTextHidden" presStyleLbl="bgAccFollowNode1" presStyleIdx="2" presStyleCnt="3"/>
      <dgm:spPr/>
    </dgm:pt>
    <dgm:pt modelId="{72F2A708-5133-49E1-A7B0-549B58D67B2C}" type="pres">
      <dgm:prSet presAssocID="{4E24AA7F-AE7C-4CEE-B0CD-0E0F895BF515}" presName="parentText" presStyleLbl="node1" presStyleIdx="2" presStyleCnt="3" custScaleX="85196" custScaleY="87316" custLinFactNeighborX="0">
        <dgm:presLayoutVars>
          <dgm:chMax val="1"/>
          <dgm:bulletEnabled val="1"/>
        </dgm:presLayoutVars>
      </dgm:prSet>
      <dgm:spPr/>
    </dgm:pt>
  </dgm:ptLst>
  <dgm:cxnLst>
    <dgm:cxn modelId="{8F5C3903-193F-4F9D-9100-BB9D01EB4385}" type="presOf" srcId="{92DE971C-90B8-43BC-AC43-09AE6C6C324E}" destId="{57DEF0FC-FE47-40D2-AB0C-3EF779F99DC0}" srcOrd="1" destOrd="0" presId="urn:microsoft.com/office/officeart/2005/8/layout/hProcess6"/>
    <dgm:cxn modelId="{6ACAF728-F136-45B3-938B-000D3B672366}" srcId="{7B59F6CB-A39E-4BF8-8EC5-D2CE5854ED61}" destId="{FF369CCC-5ADF-4074-8192-DAED58254D1A}" srcOrd="0" destOrd="0" parTransId="{307A5732-C97C-4499-B1CF-0AE7097995CC}" sibTransId="{C3A95261-0ADB-4BC6-AF2C-0261585DAEEA}"/>
    <dgm:cxn modelId="{9619B630-2223-46CF-9938-3DABA79777DC}" type="presOf" srcId="{319B335D-84D9-4CD4-8085-202B6B2EEA45}" destId="{40791D5E-9AF5-4349-BBBB-F2BC3CF75BB4}" srcOrd="0" destOrd="0" presId="urn:microsoft.com/office/officeart/2005/8/layout/hProcess6"/>
    <dgm:cxn modelId="{0E814644-EC6B-4856-BE57-6A0D2BB0EEF3}" type="presOf" srcId="{7B59F6CB-A39E-4BF8-8EC5-D2CE5854ED61}" destId="{3E9E9364-1764-4CDD-8D15-FA727183A4FB}" srcOrd="0" destOrd="0" presId="urn:microsoft.com/office/officeart/2005/8/layout/hProcess6"/>
    <dgm:cxn modelId="{9ECBAA57-C19E-4987-9D31-6EB9D88CA9D8}" type="presOf" srcId="{A14A8554-5DE9-42FB-98EB-A03AD49A3B01}" destId="{C5FD9E94-1F8F-4F86-997D-A8A47912B071}" srcOrd="1" destOrd="0" presId="urn:microsoft.com/office/officeart/2005/8/layout/hProcess6"/>
    <dgm:cxn modelId="{B529155A-EE96-43E4-9F80-24B8FE23B801}" type="presOf" srcId="{FF369CCC-5ADF-4074-8192-DAED58254D1A}" destId="{6DFCCCEF-0E1D-4C3C-9E63-44201F1163EB}" srcOrd="0" destOrd="0" presId="urn:microsoft.com/office/officeart/2005/8/layout/hProcess6"/>
    <dgm:cxn modelId="{D1D1F75F-F9FE-4A5B-8CFD-108663509176}" srcId="{319B335D-84D9-4CD4-8085-202B6B2EEA45}" destId="{7B59F6CB-A39E-4BF8-8EC5-D2CE5854ED61}" srcOrd="1" destOrd="0" parTransId="{40AFE9FD-F9A3-4D00-883B-0CD8E3853F33}" sibTransId="{9596063C-9642-4486-AFBD-15781C409489}"/>
    <dgm:cxn modelId="{37FFE566-AF51-4C0F-A16D-D0EA613B1B6A}" srcId="{319B335D-84D9-4CD4-8085-202B6B2EEA45}" destId="{F114075B-1C3F-4638-ACD8-F62E37DB7364}" srcOrd="0" destOrd="0" parTransId="{163044FF-AE2E-4C01-8392-5C20AD0E1379}" sibTransId="{5279F81F-0540-428B-B614-41EC4022E9D8}"/>
    <dgm:cxn modelId="{014D2884-E7BE-446A-9CD4-597E9D040E76}" type="presOf" srcId="{92DE971C-90B8-43BC-AC43-09AE6C6C324E}" destId="{EA72BC3B-76D8-45FE-900A-859AFF9F5DE3}" srcOrd="0" destOrd="0" presId="urn:microsoft.com/office/officeart/2005/8/layout/hProcess6"/>
    <dgm:cxn modelId="{796BFA8A-AF10-40A8-A2BF-3CE3618BF4B8}" srcId="{319B335D-84D9-4CD4-8085-202B6B2EEA45}" destId="{4E24AA7F-AE7C-4CEE-B0CD-0E0F895BF515}" srcOrd="2" destOrd="0" parTransId="{E2E04B7A-15A1-4B42-971D-FD55E3068254}" sibTransId="{D737F62C-43C7-49D5-8BC5-664F1E7F3AF9}"/>
    <dgm:cxn modelId="{BD02E991-C8D0-4116-A6D5-2475A0C91426}" srcId="{4E24AA7F-AE7C-4CEE-B0CD-0E0F895BF515}" destId="{92DE971C-90B8-43BC-AC43-09AE6C6C324E}" srcOrd="0" destOrd="0" parTransId="{579DF810-4843-4A73-A4E6-767307377083}" sibTransId="{5920AFAE-C601-4083-A5FA-0D6100EFFD3E}"/>
    <dgm:cxn modelId="{FFC3E595-B3A9-44C8-8E65-64B4D43E7263}" type="presOf" srcId="{F114075B-1C3F-4638-ACD8-F62E37DB7364}" destId="{814A1922-AB63-404E-BA55-81DE5DFC9600}" srcOrd="0" destOrd="0" presId="urn:microsoft.com/office/officeart/2005/8/layout/hProcess6"/>
    <dgm:cxn modelId="{F9DD06AA-B947-4ED8-A5C7-9E181F7F05B2}" type="presOf" srcId="{FF369CCC-5ADF-4074-8192-DAED58254D1A}" destId="{4A5470B5-0DC4-48EE-8B9F-B1EA9F6A6CF6}" srcOrd="1" destOrd="0" presId="urn:microsoft.com/office/officeart/2005/8/layout/hProcess6"/>
    <dgm:cxn modelId="{4B2159B2-9E1B-4732-89AB-DBA30F1C8115}" srcId="{F114075B-1C3F-4638-ACD8-F62E37DB7364}" destId="{A14A8554-5DE9-42FB-98EB-A03AD49A3B01}" srcOrd="0" destOrd="0" parTransId="{75E4F7EB-11E2-42EA-A29C-CD571D34C7FA}" sibTransId="{CB8805F9-FA7D-4B56-8907-32727A99B2F8}"/>
    <dgm:cxn modelId="{0AF01BE1-E844-4497-984A-5803811D0732}" type="presOf" srcId="{A14A8554-5DE9-42FB-98EB-A03AD49A3B01}" destId="{FE233E71-5716-4E15-9591-93BF06850C7F}" srcOrd="0" destOrd="0" presId="urn:microsoft.com/office/officeart/2005/8/layout/hProcess6"/>
    <dgm:cxn modelId="{53724CF3-CD86-49E5-ACBF-E53508B9883A}" type="presOf" srcId="{4E24AA7F-AE7C-4CEE-B0CD-0E0F895BF515}" destId="{72F2A708-5133-49E1-A7B0-549B58D67B2C}" srcOrd="0" destOrd="0" presId="urn:microsoft.com/office/officeart/2005/8/layout/hProcess6"/>
    <dgm:cxn modelId="{FD05E7C1-70D2-4741-85BC-3E3FC83563B8}" type="presParOf" srcId="{40791D5E-9AF5-4349-BBBB-F2BC3CF75BB4}" destId="{7848B1DD-B480-4BAB-BA65-0D541B989C8A}" srcOrd="0" destOrd="0" presId="urn:microsoft.com/office/officeart/2005/8/layout/hProcess6"/>
    <dgm:cxn modelId="{8F45FABD-3175-41E8-B360-935BCCB47196}" type="presParOf" srcId="{7848B1DD-B480-4BAB-BA65-0D541B989C8A}" destId="{C90D9196-2186-4789-8C6F-B0DE13323700}" srcOrd="0" destOrd="0" presId="urn:microsoft.com/office/officeart/2005/8/layout/hProcess6"/>
    <dgm:cxn modelId="{F151F5C0-7C91-4712-B41C-5835D7AAECC1}" type="presParOf" srcId="{7848B1DD-B480-4BAB-BA65-0D541B989C8A}" destId="{FE233E71-5716-4E15-9591-93BF06850C7F}" srcOrd="1" destOrd="0" presId="urn:microsoft.com/office/officeart/2005/8/layout/hProcess6"/>
    <dgm:cxn modelId="{14BEAC6E-3D99-4173-B5F9-3D75426B88FD}" type="presParOf" srcId="{7848B1DD-B480-4BAB-BA65-0D541B989C8A}" destId="{C5FD9E94-1F8F-4F86-997D-A8A47912B071}" srcOrd="2" destOrd="0" presId="urn:microsoft.com/office/officeart/2005/8/layout/hProcess6"/>
    <dgm:cxn modelId="{A2AE5570-052A-4E1D-A898-E4AE3EF73E12}" type="presParOf" srcId="{7848B1DD-B480-4BAB-BA65-0D541B989C8A}" destId="{814A1922-AB63-404E-BA55-81DE5DFC9600}" srcOrd="3" destOrd="0" presId="urn:microsoft.com/office/officeart/2005/8/layout/hProcess6"/>
    <dgm:cxn modelId="{F49C0B4A-D586-4149-844B-96F0DABB7A97}" type="presParOf" srcId="{40791D5E-9AF5-4349-BBBB-F2BC3CF75BB4}" destId="{DEDE9650-3C7B-47CF-96EF-A3D64270E475}" srcOrd="1" destOrd="0" presId="urn:microsoft.com/office/officeart/2005/8/layout/hProcess6"/>
    <dgm:cxn modelId="{2C74339E-4DE8-4F7B-BCD7-5A26023E2094}" type="presParOf" srcId="{40791D5E-9AF5-4349-BBBB-F2BC3CF75BB4}" destId="{A14930ED-A29C-464C-978E-F4049D2C82FB}" srcOrd="2" destOrd="0" presId="urn:microsoft.com/office/officeart/2005/8/layout/hProcess6"/>
    <dgm:cxn modelId="{083E60F5-8F06-4BAD-BF15-894794B9F627}" type="presParOf" srcId="{A14930ED-A29C-464C-978E-F4049D2C82FB}" destId="{4D7988CA-B796-4E7D-B311-5B3FED1879A4}" srcOrd="0" destOrd="0" presId="urn:microsoft.com/office/officeart/2005/8/layout/hProcess6"/>
    <dgm:cxn modelId="{586AD184-77DA-45C5-9945-3FE15132E75B}" type="presParOf" srcId="{A14930ED-A29C-464C-978E-F4049D2C82FB}" destId="{6DFCCCEF-0E1D-4C3C-9E63-44201F1163EB}" srcOrd="1" destOrd="0" presId="urn:microsoft.com/office/officeart/2005/8/layout/hProcess6"/>
    <dgm:cxn modelId="{242ACCAB-B8E3-4015-AEF8-7B747880D25D}" type="presParOf" srcId="{A14930ED-A29C-464C-978E-F4049D2C82FB}" destId="{4A5470B5-0DC4-48EE-8B9F-B1EA9F6A6CF6}" srcOrd="2" destOrd="0" presId="urn:microsoft.com/office/officeart/2005/8/layout/hProcess6"/>
    <dgm:cxn modelId="{25015DA7-58C4-463B-9C21-09BDE3AE08DB}" type="presParOf" srcId="{A14930ED-A29C-464C-978E-F4049D2C82FB}" destId="{3E9E9364-1764-4CDD-8D15-FA727183A4FB}" srcOrd="3" destOrd="0" presId="urn:microsoft.com/office/officeart/2005/8/layout/hProcess6"/>
    <dgm:cxn modelId="{05D3FC9E-C876-4AA9-BACA-105CA4EC9471}" type="presParOf" srcId="{40791D5E-9AF5-4349-BBBB-F2BC3CF75BB4}" destId="{04238140-0C11-45EB-9290-639DCA24F4E3}" srcOrd="3" destOrd="0" presId="urn:microsoft.com/office/officeart/2005/8/layout/hProcess6"/>
    <dgm:cxn modelId="{DA31A19F-DC14-45AF-AE85-EF2C97F4A12A}" type="presParOf" srcId="{40791D5E-9AF5-4349-BBBB-F2BC3CF75BB4}" destId="{D86877BE-25C4-4360-A013-07A47DF806BB}" srcOrd="4" destOrd="0" presId="urn:microsoft.com/office/officeart/2005/8/layout/hProcess6"/>
    <dgm:cxn modelId="{E2E88CA0-CDCE-4B56-8EAB-A474DE3970B2}" type="presParOf" srcId="{D86877BE-25C4-4360-A013-07A47DF806BB}" destId="{9B6EF2BC-459B-4DE7-B6A1-78DB274FFC7D}" srcOrd="0" destOrd="0" presId="urn:microsoft.com/office/officeart/2005/8/layout/hProcess6"/>
    <dgm:cxn modelId="{0F36920A-732D-4236-A700-3D61ABFE3D84}" type="presParOf" srcId="{D86877BE-25C4-4360-A013-07A47DF806BB}" destId="{EA72BC3B-76D8-45FE-900A-859AFF9F5DE3}" srcOrd="1" destOrd="0" presId="urn:microsoft.com/office/officeart/2005/8/layout/hProcess6"/>
    <dgm:cxn modelId="{D51ACA0B-247F-482B-A9E6-9EDD5AF71183}" type="presParOf" srcId="{D86877BE-25C4-4360-A013-07A47DF806BB}" destId="{57DEF0FC-FE47-40D2-AB0C-3EF779F99DC0}" srcOrd="2" destOrd="0" presId="urn:microsoft.com/office/officeart/2005/8/layout/hProcess6"/>
    <dgm:cxn modelId="{CEB60DD1-52FC-4BAF-832C-DB6D37C46339}" type="presParOf" srcId="{D86877BE-25C4-4360-A013-07A47DF806BB}" destId="{72F2A708-5133-49E1-A7B0-549B58D67B2C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233E71-5716-4E15-9591-93BF06850C7F}">
      <dsp:nvSpPr>
        <dsp:cNvPr id="0" name=""/>
        <dsp:cNvSpPr/>
      </dsp:nvSpPr>
      <dsp:spPr>
        <a:xfrm>
          <a:off x="99542" y="831072"/>
          <a:ext cx="3501272" cy="2149928"/>
        </a:xfrm>
        <a:prstGeom prst="rightArrow">
          <a:avLst>
            <a:gd name="adj1" fmla="val 70000"/>
            <a:gd name="adj2" fmla="val 5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2032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latin typeface="+mn-lt"/>
            </a:rPr>
            <a:t> </a:t>
          </a:r>
          <a:r>
            <a:rPr lang="es-ES" sz="1750" b="1" kern="1200" dirty="0">
              <a:latin typeface="+mn-lt"/>
            </a:rPr>
            <a:t>TEXTO</a:t>
          </a:r>
          <a:endParaRPr lang="es-ES" sz="1400" b="1" kern="1200" dirty="0">
            <a:solidFill>
              <a:schemeClr val="bg2">
                <a:lumMod val="10000"/>
              </a:schemeClr>
            </a:solidFill>
            <a:latin typeface="+mn-lt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b="1" kern="1200" dirty="0"/>
        </a:p>
      </dsp:txBody>
      <dsp:txXfrm>
        <a:off x="974860" y="1153561"/>
        <a:ext cx="1873479" cy="1504950"/>
      </dsp:txXfrm>
    </dsp:sp>
    <dsp:sp modelId="{814A1922-AB63-404E-BA55-81DE5DFC9600}">
      <dsp:nvSpPr>
        <dsp:cNvPr id="0" name=""/>
        <dsp:cNvSpPr/>
      </dsp:nvSpPr>
      <dsp:spPr>
        <a:xfrm>
          <a:off x="73126" y="1355510"/>
          <a:ext cx="1061577" cy="1101052"/>
        </a:xfrm>
        <a:prstGeom prst="ellipse">
          <a:avLst/>
        </a:prstGeom>
        <a:solidFill>
          <a:srgbClr val="0070C0"/>
        </a:solidFill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800" b="1" kern="1200" dirty="0"/>
            <a:t>1</a:t>
          </a:r>
        </a:p>
      </dsp:txBody>
      <dsp:txXfrm>
        <a:off x="228590" y="1516755"/>
        <a:ext cx="750649" cy="778562"/>
      </dsp:txXfrm>
    </dsp:sp>
    <dsp:sp modelId="{6DFCCCEF-0E1D-4C3C-9E63-44201F1163EB}">
      <dsp:nvSpPr>
        <dsp:cNvPr id="0" name=""/>
        <dsp:cNvSpPr/>
      </dsp:nvSpPr>
      <dsp:spPr>
        <a:xfrm>
          <a:off x="3902905" y="831072"/>
          <a:ext cx="3392537" cy="2149928"/>
        </a:xfrm>
        <a:prstGeom prst="rightArrow">
          <a:avLst>
            <a:gd name="adj1" fmla="val 70000"/>
            <a:gd name="adj2" fmla="val 5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2286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latin typeface="+mn-lt"/>
            </a:rPr>
            <a:t> TEXTO</a:t>
          </a:r>
          <a:endParaRPr lang="es-ES" sz="1400" b="1" kern="1200" dirty="0">
            <a:solidFill>
              <a:schemeClr val="tx1"/>
            </a:solidFill>
            <a:latin typeface="+mn-lt"/>
          </a:endParaRPr>
        </a:p>
      </dsp:txBody>
      <dsp:txXfrm>
        <a:off x="4751039" y="1153561"/>
        <a:ext cx="1791927" cy="1504950"/>
      </dsp:txXfrm>
    </dsp:sp>
    <dsp:sp modelId="{3E9E9364-1764-4CDD-8D15-FA727183A4FB}">
      <dsp:nvSpPr>
        <dsp:cNvPr id="0" name=""/>
        <dsp:cNvSpPr/>
      </dsp:nvSpPr>
      <dsp:spPr>
        <a:xfrm>
          <a:off x="3845180" y="1392163"/>
          <a:ext cx="1048468" cy="1027746"/>
        </a:xfrm>
        <a:prstGeom prst="ellipse">
          <a:avLst/>
        </a:prstGeom>
        <a:solidFill>
          <a:srgbClr val="00B050"/>
        </a:solidFill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800" b="1" kern="1200" dirty="0"/>
            <a:t>2</a:t>
          </a:r>
        </a:p>
      </dsp:txBody>
      <dsp:txXfrm>
        <a:off x="3998725" y="1542673"/>
        <a:ext cx="741378" cy="726726"/>
      </dsp:txXfrm>
    </dsp:sp>
    <dsp:sp modelId="{EA72BC3B-76D8-45FE-900A-859AFF9F5DE3}">
      <dsp:nvSpPr>
        <dsp:cNvPr id="0" name=""/>
        <dsp:cNvSpPr/>
      </dsp:nvSpPr>
      <dsp:spPr>
        <a:xfrm>
          <a:off x="7591039" y="851668"/>
          <a:ext cx="3416591" cy="2149928"/>
        </a:xfrm>
        <a:prstGeom prst="rightArrow">
          <a:avLst>
            <a:gd name="adj1" fmla="val 70000"/>
            <a:gd name="adj2" fmla="val 5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2286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latin typeface="+mn-lt"/>
            </a:rPr>
            <a:t>  TEXTO</a:t>
          </a:r>
          <a:endParaRPr lang="es-ES" sz="1400" b="1" kern="1200" dirty="0">
            <a:solidFill>
              <a:schemeClr val="tx1"/>
            </a:solidFill>
            <a:latin typeface="+mn-lt"/>
          </a:endParaRPr>
        </a:p>
      </dsp:txBody>
      <dsp:txXfrm>
        <a:off x="8445187" y="1174157"/>
        <a:ext cx="1809968" cy="1504950"/>
      </dsp:txXfrm>
    </dsp:sp>
    <dsp:sp modelId="{72F2A708-5133-49E1-A7B0-549B58D67B2C}">
      <dsp:nvSpPr>
        <dsp:cNvPr id="0" name=""/>
        <dsp:cNvSpPr/>
      </dsp:nvSpPr>
      <dsp:spPr>
        <a:xfrm>
          <a:off x="7540188" y="1369148"/>
          <a:ext cx="1047705" cy="1073776"/>
        </a:xfrm>
        <a:prstGeom prst="ellipse">
          <a:avLst/>
        </a:prstGeom>
        <a:solidFill>
          <a:srgbClr val="FF9900"/>
        </a:solidFill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800" b="1" kern="1200" dirty="0">
              <a:solidFill>
                <a:schemeClr val="bg1"/>
              </a:solidFill>
            </a:rPr>
            <a:t>3</a:t>
          </a:r>
        </a:p>
      </dsp:txBody>
      <dsp:txXfrm>
        <a:off x="7693621" y="1526399"/>
        <a:ext cx="740839" cy="7592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0CC76-F37A-4C62-BBE7-FBD15198641B}" type="datetimeFigureOut">
              <a:rPr lang="es-CO" smtClean="0"/>
              <a:t>5/03/21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FE259-2074-441C-B448-46E0A810AFB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57316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FE259-2074-441C-B448-46E0A810AFB2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91560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FE259-2074-441C-B448-46E0A810AFB2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5340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D325F-6F3D-3B4F-968B-ACDEF73DF435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7628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FE259-2074-441C-B448-46E0A810AFB2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0372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FE259-2074-441C-B448-46E0A810AFB2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51674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69F336C-86A0-8744-8F63-EB38C155B5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5" y="-27103"/>
            <a:ext cx="12254593" cy="690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97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F5C6-376E-B342-8A26-1D28575D9BCD}" type="datetimeFigureOut">
              <a:rPr lang="es-ES_tradnl" smtClean="0"/>
              <a:t>5/3/21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977E5-A6DD-BF47-A012-47BBA13AB69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5030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762625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F5C6-376E-B342-8A26-1D28575D9BCD}" type="datetimeFigureOut">
              <a:rPr lang="es-ES_tradnl" smtClean="0"/>
              <a:t>5/3/21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977E5-A6DD-BF47-A012-47BBA13AB69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9202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ido fondo cla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89" y="1"/>
            <a:ext cx="12208588" cy="687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2841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2B910AB-0A00-5A41-811E-610FF95421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5" y="-27103"/>
            <a:ext cx="12254593" cy="690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6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39559F8-9F00-EE43-892F-961CA23B83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2" y="-83127"/>
            <a:ext cx="12377093" cy="697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52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678A805-7BEC-614B-9F14-FB3212CD0D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5" y="-31703"/>
            <a:ext cx="12262757" cy="690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90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CF6CE560-E9E0-B94A-A040-DD29C0505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5" y="-27103"/>
            <a:ext cx="12254593" cy="690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73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F5C6-376E-B342-8A26-1D28575D9BCD}" type="datetimeFigureOut">
              <a:rPr lang="es-ES_tradnl" smtClean="0"/>
              <a:t>5/3/21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977E5-A6DD-BF47-A012-47BBA13AB69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2736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F5C6-376E-B342-8A26-1D28575D9BCD}" type="datetimeFigureOut">
              <a:rPr lang="es-ES_tradnl" smtClean="0"/>
              <a:t>5/3/21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977E5-A6DD-BF47-A012-47BBA13AB69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10042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F5C6-376E-B342-8A26-1D28575D9BCD}" type="datetimeFigureOut">
              <a:rPr lang="es-ES_tradnl" smtClean="0"/>
              <a:t>5/3/21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977E5-A6DD-BF47-A012-47BBA13AB69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91086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F5C6-376E-B342-8A26-1D28575D9BCD}" type="datetimeFigureOut">
              <a:rPr lang="es-ES_tradnl" smtClean="0"/>
              <a:t>5/3/21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977E5-A6DD-BF47-A012-47BBA13AB69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25292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8F5C6-376E-B342-8A26-1D28575D9BCD}" type="datetimeFigureOut">
              <a:rPr lang="es-ES_tradnl" smtClean="0"/>
              <a:t>5/3/21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977E5-A6DD-BF47-A012-47BBA13AB69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6500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1524000" y="4138256"/>
            <a:ext cx="9144000" cy="6182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3200" b="1" dirty="0">
                <a:solidFill>
                  <a:srgbClr val="FFC000"/>
                </a:solidFill>
              </a:rPr>
              <a:t>PLAN DE MEJORAMIENTO INSTITUCIONAL 2020-2024</a:t>
            </a:r>
            <a:endParaRPr lang="es-ES_tradnl" sz="3200" b="1" dirty="0">
              <a:solidFill>
                <a:srgbClr val="FFC00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B73096-FF50-7C47-9883-514E20B6A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688" y="1192696"/>
            <a:ext cx="2879727" cy="122529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853CEB9-8014-E844-9817-184B89A26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821" y="1403006"/>
            <a:ext cx="2718483" cy="6984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2A147C9-9440-3A48-8799-9442E4E39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5604" y="60187"/>
            <a:ext cx="974689" cy="886081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9B85B745-33C2-A346-A3D5-77AC9E4BF467}"/>
              </a:ext>
            </a:extLst>
          </p:cNvPr>
          <p:cNvSpPr txBox="1">
            <a:spLocks/>
          </p:cNvSpPr>
          <p:nvPr/>
        </p:nvSpPr>
        <p:spPr>
          <a:xfrm>
            <a:off x="1524000" y="2262544"/>
            <a:ext cx="9144000" cy="2332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</a:pPr>
            <a:r>
              <a:rPr lang="es-CO" sz="6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Renovación de la Acreditación Institucional</a:t>
            </a:r>
            <a:endParaRPr lang="es-ES_tradnl" sz="6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7CB14B3-4CFE-CB48-9235-07C369B8CE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3585" y="1288378"/>
            <a:ext cx="1078204" cy="927757"/>
          </a:xfrm>
          <a:prstGeom prst="rect">
            <a:avLst/>
          </a:prstGeom>
        </p:spPr>
      </p:pic>
      <p:sp>
        <p:nvSpPr>
          <p:cNvPr id="10" name="Subtítulo 2">
            <a:extLst>
              <a:ext uri="{FF2B5EF4-FFF2-40B4-BE49-F238E27FC236}">
                <a16:creationId xmlns:a16="http://schemas.microsoft.com/office/drawing/2014/main" id="{2AC0EF65-5287-D14A-8E73-6755266AB4D2}"/>
              </a:ext>
            </a:extLst>
          </p:cNvPr>
          <p:cNvSpPr txBox="1">
            <a:spLocks/>
          </p:cNvSpPr>
          <p:nvPr/>
        </p:nvSpPr>
        <p:spPr>
          <a:xfrm>
            <a:off x="5487191" y="959735"/>
            <a:ext cx="1295400" cy="2824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CO" sz="1400" b="1" dirty="0">
                <a:solidFill>
                  <a:srgbClr val="FFC000"/>
                </a:solidFill>
              </a:rPr>
              <a:t>VIGENCIA 2015</a:t>
            </a:r>
            <a:endParaRPr lang="es-ES_tradnl" sz="1400" b="1" dirty="0">
              <a:solidFill>
                <a:srgbClr val="FFC000"/>
              </a:solidFill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F54D855F-E63F-524F-A1FA-51FCB1E14BCB}"/>
              </a:ext>
            </a:extLst>
          </p:cNvPr>
          <p:cNvSpPr txBox="1">
            <a:spLocks/>
          </p:cNvSpPr>
          <p:nvPr/>
        </p:nvSpPr>
        <p:spPr>
          <a:xfrm>
            <a:off x="5495656" y="2204334"/>
            <a:ext cx="1295400" cy="2824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CO" sz="1400" b="1" dirty="0">
                <a:solidFill>
                  <a:srgbClr val="FFC000"/>
                </a:solidFill>
              </a:rPr>
              <a:t>VIGENCIA 2016</a:t>
            </a:r>
            <a:endParaRPr lang="es-ES_tradnl" sz="1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326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892602" y="1051665"/>
            <a:ext cx="9090392" cy="1006475"/>
          </a:xfrm>
        </p:spPr>
        <p:txBody>
          <a:bodyPr>
            <a:noAutofit/>
          </a:bodyPr>
          <a:lstStyle/>
          <a:p>
            <a:pPr algn="ctr"/>
            <a:r>
              <a:rPr lang="es-ES" sz="34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TÍTULO</a:t>
            </a:r>
            <a:endParaRPr lang="es-ES_tradnl" sz="34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317861" y="350433"/>
            <a:ext cx="2425144" cy="242514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7200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855419997"/>
              </p:ext>
            </p:extLst>
          </p:nvPr>
        </p:nvGraphicFramePr>
        <p:xfrm>
          <a:off x="975358" y="2176387"/>
          <a:ext cx="11007636" cy="3812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dondear rectángulo de esquina del mismo lado 5"/>
          <p:cNvSpPr/>
          <p:nvPr/>
        </p:nvSpPr>
        <p:spPr>
          <a:xfrm>
            <a:off x="766352" y="1653555"/>
            <a:ext cx="352753" cy="522832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dondear rectángulo de esquina del mismo lado 7"/>
          <p:cNvSpPr/>
          <p:nvPr/>
        </p:nvSpPr>
        <p:spPr>
          <a:xfrm>
            <a:off x="1367242" y="1318887"/>
            <a:ext cx="352753" cy="857500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Flecha derecha 8"/>
          <p:cNvSpPr/>
          <p:nvPr/>
        </p:nvSpPr>
        <p:spPr>
          <a:xfrm rot="16200000" flipV="1">
            <a:off x="1372634" y="1152753"/>
            <a:ext cx="1473498" cy="577353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CuadroTexto 2"/>
          <p:cNvSpPr txBox="1"/>
          <p:nvPr/>
        </p:nvSpPr>
        <p:spPr>
          <a:xfrm>
            <a:off x="174172" y="5465241"/>
            <a:ext cx="12017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</a:rPr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1448302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 idx="4294967295"/>
          </p:nvPr>
        </p:nvSpPr>
        <p:spPr>
          <a:xfrm>
            <a:off x="1233056" y="716834"/>
            <a:ext cx="10837024" cy="944562"/>
          </a:xfrm>
        </p:spPr>
        <p:txBody>
          <a:bodyPr>
            <a:noAutofit/>
          </a:bodyPr>
          <a:lstStyle/>
          <a:p>
            <a:pPr algn="ctr"/>
            <a:r>
              <a:rPr lang="es-ES" sz="26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Título</a:t>
            </a:r>
            <a:endParaRPr lang="es-ES_tradnl" sz="22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a 2">
            <a:extLst>
              <a:ext uri="{FF2B5EF4-FFF2-40B4-BE49-F238E27FC236}">
                <a16:creationId xmlns:a16="http://schemas.microsoft.com/office/drawing/2014/main" id="{3B490389-D2B8-4D7C-B638-864AC66C60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378806"/>
              </p:ext>
            </p:extLst>
          </p:nvPr>
        </p:nvGraphicFramePr>
        <p:xfrm>
          <a:off x="1311433" y="1569883"/>
          <a:ext cx="10758647" cy="4300983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926514">
                  <a:extLst>
                    <a:ext uri="{9D8B030D-6E8A-4147-A177-3AD203B41FA5}">
                      <a16:colId xmlns:a16="http://schemas.microsoft.com/office/drawing/2014/main" val="3605044149"/>
                    </a:ext>
                  </a:extLst>
                </a:gridCol>
                <a:gridCol w="1138689">
                  <a:extLst>
                    <a:ext uri="{9D8B030D-6E8A-4147-A177-3AD203B41FA5}">
                      <a16:colId xmlns:a16="http://schemas.microsoft.com/office/drawing/2014/main" val="1413267395"/>
                    </a:ext>
                  </a:extLst>
                </a:gridCol>
                <a:gridCol w="1138689">
                  <a:extLst>
                    <a:ext uri="{9D8B030D-6E8A-4147-A177-3AD203B41FA5}">
                      <a16:colId xmlns:a16="http://schemas.microsoft.com/office/drawing/2014/main" val="2517578000"/>
                    </a:ext>
                  </a:extLst>
                </a:gridCol>
                <a:gridCol w="1138689">
                  <a:extLst>
                    <a:ext uri="{9D8B030D-6E8A-4147-A177-3AD203B41FA5}">
                      <a16:colId xmlns:a16="http://schemas.microsoft.com/office/drawing/2014/main" val="1721153126"/>
                    </a:ext>
                  </a:extLst>
                </a:gridCol>
                <a:gridCol w="976304">
                  <a:extLst>
                    <a:ext uri="{9D8B030D-6E8A-4147-A177-3AD203B41FA5}">
                      <a16:colId xmlns:a16="http://schemas.microsoft.com/office/drawing/2014/main" val="2813191125"/>
                    </a:ext>
                  </a:extLst>
                </a:gridCol>
                <a:gridCol w="1004607">
                  <a:extLst>
                    <a:ext uri="{9D8B030D-6E8A-4147-A177-3AD203B41FA5}">
                      <a16:colId xmlns:a16="http://schemas.microsoft.com/office/drawing/2014/main" val="1319484708"/>
                    </a:ext>
                  </a:extLst>
                </a:gridCol>
                <a:gridCol w="1435155">
                  <a:extLst>
                    <a:ext uri="{9D8B030D-6E8A-4147-A177-3AD203B41FA5}">
                      <a16:colId xmlns:a16="http://schemas.microsoft.com/office/drawing/2014/main" val="843712418"/>
                    </a:ext>
                  </a:extLst>
                </a:gridCol>
              </a:tblGrid>
              <a:tr h="400864"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TEXTO</a:t>
                      </a:r>
                      <a:endParaRPr lang="es-CO" sz="14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TEXTO</a:t>
                      </a:r>
                      <a:endParaRPr lang="es-CO" sz="14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TEXTO</a:t>
                      </a:r>
                      <a:endParaRPr lang="es-CO" sz="14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TEXTO</a:t>
                      </a:r>
                      <a:endParaRPr lang="es-CO" sz="14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TEXTO</a:t>
                      </a:r>
                      <a:endParaRPr lang="es-CO" sz="14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TEXTO</a:t>
                      </a:r>
                      <a:endParaRPr lang="es-CO" sz="14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TEXTO</a:t>
                      </a:r>
                      <a:endParaRPr lang="es-CO" sz="14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564146"/>
                  </a:ext>
                </a:extLst>
              </a:tr>
              <a:tr h="479909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dirty="0">
                          <a:solidFill>
                            <a:schemeClr val="bg1"/>
                          </a:solidFill>
                          <a:latin typeface="+mn-lt"/>
                        </a:rPr>
                        <a:t>TEXTO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u="none" dirty="0">
                          <a:solidFill>
                            <a:schemeClr val="bg1"/>
                          </a:solidFill>
                        </a:rPr>
                        <a:t>TEXTO</a:t>
                      </a:r>
                      <a:endParaRPr lang="es-CO" sz="1400" b="1" u="non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6808455"/>
                  </a:ext>
                </a:extLst>
              </a:tr>
              <a:tr h="408272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443583"/>
                  </a:ext>
                </a:extLst>
              </a:tr>
              <a:tr h="345549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0739500"/>
                  </a:ext>
                </a:extLst>
              </a:tr>
              <a:tr h="408272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896795"/>
                  </a:ext>
                </a:extLst>
              </a:tr>
              <a:tr h="408272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005679"/>
                  </a:ext>
                </a:extLst>
              </a:tr>
              <a:tr h="479909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139356"/>
                  </a:ext>
                </a:extLst>
              </a:tr>
              <a:tr h="479909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0578508"/>
                  </a:ext>
                </a:extLst>
              </a:tr>
              <a:tr h="479909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8637950"/>
                  </a:ext>
                </a:extLst>
              </a:tr>
              <a:tr h="410118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TEXTO</a:t>
                      </a:r>
                      <a:endParaRPr kumimoji="0" lang="es-CO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802369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9046985" y="6219873"/>
            <a:ext cx="280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400" dirty="0">
                <a:solidFill>
                  <a:srgbClr val="FFC000"/>
                </a:solidFill>
              </a:rPr>
              <a:t>Texto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04503" y="6427303"/>
            <a:ext cx="12087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200" dirty="0">
                <a:solidFill>
                  <a:schemeClr val="bg1"/>
                </a:solidFill>
              </a:rPr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877653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9"/>
            <a:ext cx="12192000" cy="6869418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35EFE8B-0EEC-9441-9A66-1605ED87F695}"/>
              </a:ext>
            </a:extLst>
          </p:cNvPr>
          <p:cNvSpPr txBox="1">
            <a:spLocks/>
          </p:cNvSpPr>
          <p:nvPr/>
        </p:nvSpPr>
        <p:spPr>
          <a:xfrm>
            <a:off x="1603304" y="2697743"/>
            <a:ext cx="9144000" cy="2332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</a:pPr>
            <a:r>
              <a:rPr lang="es-CO" sz="6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 de Mejoramiento</a:t>
            </a:r>
            <a:br>
              <a:rPr lang="es-CO" sz="6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CO" sz="6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Institucional 2020-2024</a:t>
            </a:r>
            <a:endParaRPr lang="es-ES_tradnl" sz="6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884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892602" y="1051665"/>
            <a:ext cx="9090392" cy="1006475"/>
          </a:xfrm>
        </p:spPr>
        <p:txBody>
          <a:bodyPr>
            <a:noAutofit/>
          </a:bodyPr>
          <a:lstStyle/>
          <a:p>
            <a:pPr algn="ctr"/>
            <a:r>
              <a:rPr lang="es-ES" sz="34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TÍTULO</a:t>
            </a:r>
            <a:endParaRPr lang="es-ES_tradnl" sz="34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317861" y="350433"/>
            <a:ext cx="2425144" cy="242514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7200" dirty="0"/>
          </a:p>
        </p:txBody>
      </p:sp>
      <p:sp>
        <p:nvSpPr>
          <p:cNvPr id="6" name="Redondear rectángulo de esquina del mismo lado 5"/>
          <p:cNvSpPr/>
          <p:nvPr/>
        </p:nvSpPr>
        <p:spPr>
          <a:xfrm>
            <a:off x="766352" y="1653555"/>
            <a:ext cx="352753" cy="522832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dondear rectángulo de esquina del mismo lado 7"/>
          <p:cNvSpPr/>
          <p:nvPr/>
        </p:nvSpPr>
        <p:spPr>
          <a:xfrm>
            <a:off x="1367242" y="1318887"/>
            <a:ext cx="352753" cy="857500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Flecha derecha 8"/>
          <p:cNvSpPr/>
          <p:nvPr/>
        </p:nvSpPr>
        <p:spPr>
          <a:xfrm rot="16200000" flipV="1">
            <a:off x="1372634" y="1152753"/>
            <a:ext cx="1473498" cy="577353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CuadroTexto 2"/>
          <p:cNvSpPr txBox="1"/>
          <p:nvPr/>
        </p:nvSpPr>
        <p:spPr>
          <a:xfrm>
            <a:off x="2853098" y="1919640"/>
            <a:ext cx="9169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</a:rPr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3621439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6B0A3A5F-B514-CC4A-80F5-90B14E86FB68}"/>
              </a:ext>
            </a:extLst>
          </p:cNvPr>
          <p:cNvSpPr txBox="1">
            <a:spLocks/>
          </p:cNvSpPr>
          <p:nvPr/>
        </p:nvSpPr>
        <p:spPr>
          <a:xfrm>
            <a:off x="1202267" y="3620231"/>
            <a:ext cx="9635066" cy="1484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Gracias</a:t>
            </a:r>
            <a:endParaRPr lang="es-ES_tradnl" sz="7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0D186BC-2B73-5D47-9C47-A6AE6E9D3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198" y="1793018"/>
            <a:ext cx="3395499" cy="144475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758E974-CF87-1840-B283-1B26B3360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397" y="1947909"/>
            <a:ext cx="3448820" cy="88615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3A30965-F78C-C946-AD75-81B3F7D3E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224" y="1858343"/>
            <a:ext cx="1151698" cy="104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212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6220</TotalTime>
  <Words>112</Words>
  <Application>Microsoft Macintosh PowerPoint</Application>
  <PresentationFormat>Panorámica</PresentationFormat>
  <Paragraphs>95</Paragraphs>
  <Slides>6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de Office</vt:lpstr>
      <vt:lpstr>Presentación de PowerPoint</vt:lpstr>
      <vt:lpstr>TÍTULO</vt:lpstr>
      <vt:lpstr>Título</vt:lpstr>
      <vt:lpstr>Presentación de PowerPoint</vt:lpstr>
      <vt:lpstr>TÍTULO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DARIO REDONDO GUTIERREZ</dc:creator>
  <cp:lastModifiedBy>DARIO REDONDO GUTIERREZ</cp:lastModifiedBy>
  <cp:revision>298</cp:revision>
  <dcterms:created xsi:type="dcterms:W3CDTF">2020-02-12T19:18:36Z</dcterms:created>
  <dcterms:modified xsi:type="dcterms:W3CDTF">2021-03-05T14:46:15Z</dcterms:modified>
</cp:coreProperties>
</file>